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36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3046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429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617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288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617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255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91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208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3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13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7848E-13B6-4192-88EE-EAD0BC6E9CD7}" type="datetimeFigureOut">
              <a:rPr lang="es-CL" smtClean="0"/>
              <a:t>24-03-2020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07A7-3B4F-4A37-9205-184BADCCB12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187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4qgd6hdVRw" TargetMode="External"/><Relationship Id="rId2" Type="http://schemas.openxmlformats.org/officeDocument/2006/relationships/hyperlink" Target="https://www.youtube.com/watch?v=WqhpSAGYbo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Animales vertebrados</a:t>
            </a:r>
            <a:br>
              <a:rPr lang="es-CL" dirty="0" smtClean="0"/>
            </a:br>
            <a:r>
              <a:rPr lang="es-CL" dirty="0" smtClean="0"/>
              <a:t>Los </a:t>
            </a:r>
            <a:r>
              <a:rPr lang="es-CL" dirty="0"/>
              <a:t>Mamíferos</a:t>
            </a:r>
            <a:br>
              <a:rPr lang="es-CL" dirty="0"/>
            </a:br>
            <a:endParaRPr lang="es-CL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CL" sz="3200" dirty="0" smtClean="0"/>
              <a:t>2dos Básicos. </a:t>
            </a:r>
          </a:p>
          <a:p>
            <a:r>
              <a:rPr lang="es-CL" sz="3200" dirty="0" smtClean="0"/>
              <a:t>Profesoras: Pamela Millas, Isabel Pizarro. </a:t>
            </a:r>
          </a:p>
          <a:p>
            <a:r>
              <a:rPr lang="es-CL" sz="3200" dirty="0" smtClean="0"/>
              <a:t>Semana del 30 de marzo.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72752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3600" b="1" dirty="0" smtClean="0"/>
              <a:t>Actividad:</a:t>
            </a:r>
            <a:r>
              <a:rPr lang="es-CL" sz="3600" dirty="0" smtClean="0"/>
              <a:t> Observo características de los mamíferos</a:t>
            </a:r>
            <a:endParaRPr lang="es-CL" sz="3600" b="1" dirty="0"/>
          </a:p>
        </p:txBody>
      </p:sp>
      <p:pic>
        <p:nvPicPr>
          <p:cNvPr id="1026" name="Picture 2" descr="Resultado de imagen de yegua amamantando potrill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232" y="1463248"/>
            <a:ext cx="2833691" cy="239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sultado de imagen de cerdo amamantand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4" y="1660092"/>
            <a:ext cx="3221955" cy="199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esultado de imagen de oveja amamantand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0265" y="1596393"/>
            <a:ext cx="3189506" cy="2125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1800665" y="4543865"/>
            <a:ext cx="9363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 ¿Qué están haciendo los animales de las fotografías? </a:t>
            </a:r>
            <a:endParaRPr lang="es-CL" dirty="0"/>
          </a:p>
        </p:txBody>
      </p:sp>
      <p:sp>
        <p:nvSpPr>
          <p:cNvPr id="10" name="CuadroTexto 9"/>
          <p:cNvSpPr txBox="1"/>
          <p:nvPr/>
        </p:nvSpPr>
        <p:spPr>
          <a:xfrm>
            <a:off x="1800665" y="5016369"/>
            <a:ext cx="9363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2</a:t>
            </a:r>
            <a:r>
              <a:rPr lang="es-CL" dirty="0" smtClean="0"/>
              <a:t>. ¿Cómo te alimentaste los primero meses de vida?</a:t>
            </a:r>
            <a:endParaRPr lang="es-C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800665" y="5443997"/>
            <a:ext cx="9363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3</a:t>
            </a:r>
            <a:r>
              <a:rPr lang="es-CL" dirty="0" smtClean="0"/>
              <a:t>. ¿Cómo clasificarías a este grupo de animales? 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0665" y="4050046"/>
            <a:ext cx="941304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99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Los mamíferos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17784" y="1825625"/>
            <a:ext cx="9736015" cy="2465021"/>
          </a:xfrm>
        </p:spPr>
        <p:txBody>
          <a:bodyPr>
            <a:normAutofit/>
          </a:bodyPr>
          <a:lstStyle/>
          <a:p>
            <a:r>
              <a:rPr lang="es-CL" sz="3200" dirty="0" smtClean="0"/>
              <a:t>Ya conociste que peces, anfibios, reptiles y aves son vertebrados con características que los identifican. </a:t>
            </a:r>
          </a:p>
          <a:p>
            <a:r>
              <a:rPr lang="es-CL" sz="3200" dirty="0" smtClean="0"/>
              <a:t>El ser humano también pertenece a un grupo de vertebrados, los </a:t>
            </a:r>
            <a:r>
              <a:rPr lang="es-CL" sz="3200" b="1" dirty="0" smtClean="0"/>
              <a:t>mamíferos</a:t>
            </a:r>
            <a:r>
              <a:rPr lang="es-CL" sz="32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6429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89648" y="376653"/>
            <a:ext cx="9750083" cy="4351338"/>
          </a:xfrm>
        </p:spPr>
        <p:txBody>
          <a:bodyPr/>
          <a:lstStyle/>
          <a:p>
            <a:r>
              <a:rPr lang="es-CL" dirty="0" smtClean="0"/>
              <a:t>Los animales que observaste en la actividad, pertenecen al grupo de los mamíferos. Las hembras de estos animales tienen la capacidad de </a:t>
            </a:r>
            <a:r>
              <a:rPr lang="es-CL" b="1" dirty="0" smtClean="0"/>
              <a:t>producir leche</a:t>
            </a:r>
            <a:r>
              <a:rPr lang="es-CL" dirty="0" smtClean="0"/>
              <a:t>, que es la característica más importante de los mamíferos. </a:t>
            </a:r>
          </a:p>
          <a:p>
            <a:r>
              <a:rPr lang="es-CL" dirty="0" smtClean="0"/>
              <a:t>Casi todos los mamíferos crecen en el vientre de la madre, existen solo dos que ponen huevos: el</a:t>
            </a:r>
            <a:r>
              <a:rPr lang="es-CL" b="1" dirty="0" smtClean="0"/>
              <a:t> ornitorrinco</a:t>
            </a:r>
            <a:r>
              <a:rPr lang="es-CL" dirty="0" smtClean="0"/>
              <a:t> y el </a:t>
            </a:r>
            <a:r>
              <a:rPr lang="es-CL" b="1" dirty="0" smtClean="0"/>
              <a:t>equidna.</a:t>
            </a:r>
          </a:p>
          <a:p>
            <a:r>
              <a:rPr lang="es-CL" dirty="0" smtClean="0"/>
              <a:t>La mayoría de los mamíferos tiene su piel cubierta con </a:t>
            </a:r>
            <a:r>
              <a:rPr lang="es-CL" b="1" dirty="0" smtClean="0"/>
              <a:t>pelo.</a:t>
            </a:r>
            <a:r>
              <a:rPr lang="es-CL" dirty="0" smtClean="0"/>
              <a:t> Si observas tus brazos, podrás ver pequeños pelos en tu piel, debido a que somos mamíferos. </a:t>
            </a:r>
            <a:endParaRPr lang="es-CL" dirty="0"/>
          </a:p>
        </p:txBody>
      </p:sp>
      <p:pic>
        <p:nvPicPr>
          <p:cNvPr id="3074" name="Picture 2" descr="Resultado de imagen de equidn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39" y="3780298"/>
            <a:ext cx="4722886" cy="265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7118252" y="6436922"/>
            <a:ext cx="35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Equidna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68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59988" y="418856"/>
            <a:ext cx="7751298" cy="4351338"/>
          </a:xfrm>
        </p:spPr>
        <p:txBody>
          <a:bodyPr/>
          <a:lstStyle/>
          <a:p>
            <a:pPr algn="just"/>
            <a:r>
              <a:rPr lang="es-CL" dirty="0" smtClean="0"/>
              <a:t>Hay mamíferos que viven sobre la </a:t>
            </a:r>
            <a:r>
              <a:rPr lang="es-CL" b="1" dirty="0" smtClean="0"/>
              <a:t>tierra</a:t>
            </a:r>
            <a:r>
              <a:rPr lang="es-CL" dirty="0" smtClean="0"/>
              <a:t>, como los pumas y los perros. También hay algunos que viven en el </a:t>
            </a:r>
            <a:r>
              <a:rPr lang="es-CL" b="1" dirty="0" smtClean="0"/>
              <a:t>agua</a:t>
            </a:r>
            <a:r>
              <a:rPr lang="es-CL" dirty="0" smtClean="0"/>
              <a:t>. Por ejemplo, el delfín o la ballena. </a:t>
            </a:r>
          </a:p>
          <a:p>
            <a:pPr algn="just"/>
            <a:r>
              <a:rPr lang="es-CL" dirty="0" smtClean="0"/>
              <a:t>Todos ellos, respiran utilizando sus </a:t>
            </a:r>
            <a:r>
              <a:rPr lang="es-CL" b="1" dirty="0" smtClean="0"/>
              <a:t>pulmones.</a:t>
            </a:r>
            <a:endParaRPr lang="es-CL" dirty="0" smtClean="0"/>
          </a:p>
          <a:p>
            <a:pPr algn="just"/>
            <a:r>
              <a:rPr lang="es-CL" dirty="0" smtClean="0"/>
              <a:t>Algunos mamíferos que conoces son la llama, el monito del monte y el lobo marino. </a:t>
            </a:r>
            <a:endParaRPr lang="es-CL" dirty="0"/>
          </a:p>
        </p:txBody>
      </p:sp>
      <p:sp>
        <p:nvSpPr>
          <p:cNvPr id="5" name="CuadroTexto 4"/>
          <p:cNvSpPr txBox="1"/>
          <p:nvPr/>
        </p:nvSpPr>
        <p:spPr>
          <a:xfrm>
            <a:off x="7832308" y="6223097"/>
            <a:ext cx="35872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Ballena chilena</a:t>
            </a:r>
            <a:endParaRPr lang="es-CL" dirty="0"/>
          </a:p>
        </p:txBody>
      </p:sp>
      <p:pic>
        <p:nvPicPr>
          <p:cNvPr id="2052" name="Picture 4" descr="Resultado de imagen de ballena chile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179" y="3953558"/>
            <a:ext cx="3953391" cy="2269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5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Para conocer un poco más de los mamíferos, puedes entrar al siguiente link, para ver un vídeo. </a:t>
            </a:r>
          </a:p>
          <a:p>
            <a:pPr marL="0" indent="0">
              <a:buNone/>
            </a:pPr>
            <a:r>
              <a:rPr lang="es-CL" dirty="0" smtClean="0">
                <a:hlinkClick r:id="rId2"/>
              </a:rPr>
              <a:t>https://www.youtube.com/watch?v=WqhpSAGYbog</a:t>
            </a:r>
            <a:endParaRPr lang="es-CL" dirty="0" smtClean="0"/>
          </a:p>
          <a:p>
            <a:r>
              <a:rPr lang="es-CL" dirty="0" smtClean="0"/>
              <a:t>Para conocer algo más de los animales entra en el siguiente link: </a:t>
            </a:r>
          </a:p>
          <a:p>
            <a:pPr marL="0" indent="0">
              <a:buNone/>
            </a:pPr>
            <a:r>
              <a:rPr lang="es-CL" dirty="0" smtClean="0">
                <a:hlinkClick r:id="rId3"/>
              </a:rPr>
              <a:t>https://www.youtube.com/watch?v=74qgd6hdVRw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1892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rde de resplandor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288</Words>
  <Application>Microsoft Office PowerPoint</Application>
  <PresentationFormat>Personalizado</PresentationFormat>
  <Paragraphs>23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Animales vertebrados Los Mamíferos </vt:lpstr>
      <vt:lpstr>Actividad: Observo características de los mamíferos</vt:lpstr>
      <vt:lpstr>Los mamíferos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 vertebrados</dc:title>
  <dc:creator>Pamela Mabel Millas Pedreros</dc:creator>
  <cp:lastModifiedBy>Karen</cp:lastModifiedBy>
  <cp:revision>7</cp:revision>
  <dcterms:created xsi:type="dcterms:W3CDTF">2020-03-22T23:22:03Z</dcterms:created>
  <dcterms:modified xsi:type="dcterms:W3CDTF">2020-03-24T23:12:23Z</dcterms:modified>
</cp:coreProperties>
</file>