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Vamos a trabajar 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951" y="3809998"/>
            <a:ext cx="2938817" cy="252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24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número se encuentra representado aquí? 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7028750"/>
              </p:ext>
            </p:extLst>
          </p:nvPr>
        </p:nvGraphicFramePr>
        <p:xfrm>
          <a:off x="914400" y="2366963"/>
          <a:ext cx="10142622" cy="189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946"/>
                <a:gridCol w="1448946"/>
                <a:gridCol w="1448946"/>
                <a:gridCol w="1448946"/>
                <a:gridCol w="1448946"/>
                <a:gridCol w="1448946"/>
                <a:gridCol w="1448946"/>
              </a:tblGrid>
              <a:tr h="946108">
                <a:tc>
                  <a:txBody>
                    <a:bodyPr/>
                    <a:lstStyle/>
                    <a:p>
                      <a:r>
                        <a:rPr lang="es-CL" dirty="0" smtClean="0"/>
                        <a:t>Unidades de </a:t>
                      </a:r>
                    </a:p>
                    <a:p>
                      <a:r>
                        <a:rPr lang="es-CL" dirty="0" smtClean="0"/>
                        <a:t>Mi millón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Centenas</a:t>
                      </a:r>
                      <a:r>
                        <a:rPr lang="es-CL" baseline="0" dirty="0" smtClean="0"/>
                        <a:t> de mil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Decenas de mil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Unidades de</a:t>
                      </a:r>
                      <a:r>
                        <a:rPr lang="es-CL" baseline="0" dirty="0" smtClean="0"/>
                        <a:t> mil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Centenas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Decenas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Unidades </a:t>
                      </a:r>
                      <a:endParaRPr lang="es-CL" dirty="0"/>
                    </a:p>
                  </a:txBody>
                  <a:tcPr/>
                </a:tc>
              </a:tr>
              <a:tr h="94610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791" y="3479633"/>
            <a:ext cx="781050" cy="476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455" y="3530266"/>
            <a:ext cx="495300" cy="2952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0458" y="3479633"/>
            <a:ext cx="619125" cy="5048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4170" y="3541170"/>
            <a:ext cx="676275" cy="2286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0" y="3479633"/>
            <a:ext cx="914400" cy="4667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8808" y="3574882"/>
            <a:ext cx="3524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5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Responde: utiliza la tabla que está para imprimir para poder encontrar el número 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5" y="2100605"/>
            <a:ext cx="10181202" cy="19386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766731" y="4849913"/>
            <a:ext cx="5101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Es el numero: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71202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Completa la siguiente tabla, siguiendo el ejemplo.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0251884"/>
              </p:ext>
            </p:extLst>
          </p:nvPr>
        </p:nvGraphicFramePr>
        <p:xfrm>
          <a:off x="1416675" y="2315449"/>
          <a:ext cx="9427335" cy="397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445"/>
                <a:gridCol w="3142445"/>
                <a:gridCol w="3142445"/>
              </a:tblGrid>
              <a:tr h="56766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Con cifras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Con palabras </a:t>
                      </a:r>
                      <a:endParaRPr lang="es-CL" dirty="0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r>
                        <a:rPr lang="es-CL" dirty="0" smtClean="0"/>
                        <a:t>6 centenas de mil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600</a:t>
                      </a:r>
                      <a:r>
                        <a:rPr lang="es-CL" baseline="0" dirty="0" smtClean="0"/>
                        <a:t> 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Seiscientos mil </a:t>
                      </a:r>
                      <a:endParaRPr lang="es-CL" dirty="0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50 000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Tres mil </a:t>
                      </a:r>
                      <a:endParaRPr lang="es-CL" dirty="0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r>
                        <a:rPr lang="es-CL" dirty="0" smtClean="0"/>
                        <a:t>1 centena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66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Tres 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Escribe con cifras el número representado en la tabla de valor posicional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2648827"/>
            <a:ext cx="5729798" cy="1947236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39724"/>
              </p:ext>
            </p:extLst>
          </p:nvPr>
        </p:nvGraphicFramePr>
        <p:xfrm>
          <a:off x="6948999" y="2548618"/>
          <a:ext cx="4329228" cy="1951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9228"/>
              </a:tblGrid>
              <a:tr h="84873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10245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4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Laura quiere escribir el mayor número de 8 cifras que es posible formar con las siguientes</a:t>
            </a:r>
            <a:br>
              <a:rPr lang="es-ES" dirty="0"/>
            </a:br>
            <a:r>
              <a:rPr lang="es-ES" dirty="0"/>
              <a:t>tarjetas, sin repetirlas:</a:t>
            </a:r>
            <a:endParaRPr lang="es-CL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709737" y="2811754"/>
            <a:ext cx="3810000" cy="609600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36437"/>
              </p:ext>
            </p:extLst>
          </p:nvPr>
        </p:nvGraphicFramePr>
        <p:xfrm>
          <a:off x="3812674" y="3607243"/>
          <a:ext cx="3815347" cy="189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347"/>
              </a:tblGrid>
              <a:tr h="1085073">
                <a:tc>
                  <a:txBody>
                    <a:bodyPr/>
                    <a:lstStyle/>
                    <a:p>
                      <a:r>
                        <a:rPr lang="es-CL" sz="3200" dirty="0" smtClean="0"/>
                        <a:t>¿Cuál podría ser</a:t>
                      </a:r>
                      <a:r>
                        <a:rPr lang="es-CL" sz="3200" baseline="0" dirty="0" smtClean="0"/>
                        <a:t> ese número? </a:t>
                      </a:r>
                      <a:endParaRPr lang="es-CL" sz="3200" dirty="0"/>
                    </a:p>
                  </a:txBody>
                  <a:tcPr/>
                </a:tc>
              </a:tr>
              <a:tr h="80597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81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 el material recortable forma 8 números  distintos y organízalos de mayor a menor. 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01223044"/>
              </p:ext>
            </p:extLst>
          </p:nvPr>
        </p:nvGraphicFramePr>
        <p:xfrm>
          <a:off x="914400" y="2366963"/>
          <a:ext cx="4307305" cy="3997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7305"/>
              </a:tblGrid>
              <a:tr h="49971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71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48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Representa los números que  formaste </a:t>
            </a:r>
            <a:r>
              <a:rPr lang="es-CL" smtClean="0"/>
              <a:t>anteriormente  </a:t>
            </a:r>
            <a:r>
              <a:rPr lang="es-CL" dirty="0" smtClean="0"/>
              <a:t>en la tabla con las fichas del material recortable  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Marcador de conteni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52" y="2367092"/>
            <a:ext cx="9890669" cy="389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5746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118</TotalTime>
  <Words>139</Words>
  <Application>Microsoft Office PowerPoint</Application>
  <PresentationFormat>Personalizado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Gota</vt:lpstr>
      <vt:lpstr>Vamos a trabajar </vt:lpstr>
      <vt:lpstr>¿Qué número se encuentra representado aquí? </vt:lpstr>
      <vt:lpstr>Responde: utiliza la tabla que está para imprimir para poder encontrar el número  </vt:lpstr>
      <vt:lpstr>Completa la siguiente tabla, siguiendo el ejemplo.</vt:lpstr>
      <vt:lpstr>Escribe con cifras el número representado en la tabla de valor posicional </vt:lpstr>
      <vt:lpstr>Laura quiere escribir el mayor número de 8 cifras que es posible formar con las siguientes tarjetas, sin repetirlas:</vt:lpstr>
      <vt:lpstr>Con el material recortable forma 8 números  distintos y organízalos de mayor a menor. </vt:lpstr>
      <vt:lpstr>Representa los números que  formaste anteriormente  en la tabla con las fichas del material recortable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a trabajar</dc:title>
  <dc:creator>Usuario de Windows</dc:creator>
  <cp:lastModifiedBy>Luffi</cp:lastModifiedBy>
  <cp:revision>9</cp:revision>
  <dcterms:created xsi:type="dcterms:W3CDTF">2020-03-27T20:26:52Z</dcterms:created>
  <dcterms:modified xsi:type="dcterms:W3CDTF">2020-03-30T02:56:45Z</dcterms:modified>
</cp:coreProperties>
</file>